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78" r:id="rId6"/>
    <p:sldId id="279" r:id="rId7"/>
    <p:sldId id="280" r:id="rId8"/>
    <p:sldId id="281" r:id="rId9"/>
    <p:sldId id="282" r:id="rId10"/>
    <p:sldId id="260" r:id="rId11"/>
    <p:sldId id="268" r:id="rId12"/>
    <p:sldId id="269" r:id="rId13"/>
    <p:sldId id="270" r:id="rId14"/>
    <p:sldId id="271" r:id="rId15"/>
    <p:sldId id="312" r:id="rId16"/>
    <p:sldId id="313" r:id="rId17"/>
    <p:sldId id="261" r:id="rId18"/>
    <p:sldId id="302" r:id="rId19"/>
    <p:sldId id="303" r:id="rId20"/>
    <p:sldId id="304" r:id="rId21"/>
    <p:sldId id="283" r:id="rId22"/>
    <p:sldId id="284" r:id="rId23"/>
    <p:sldId id="305" r:id="rId24"/>
    <p:sldId id="306" r:id="rId25"/>
    <p:sldId id="307" r:id="rId26"/>
    <p:sldId id="262" r:id="rId27"/>
    <p:sldId id="263" r:id="rId28"/>
    <p:sldId id="296" r:id="rId29"/>
    <p:sldId id="264" r:id="rId30"/>
    <p:sldId id="272" r:id="rId31"/>
    <p:sldId id="273" r:id="rId32"/>
    <p:sldId id="311" r:id="rId33"/>
    <p:sldId id="266" r:id="rId34"/>
    <p:sldId id="298" r:id="rId35"/>
    <p:sldId id="299" r:id="rId36"/>
    <p:sldId id="300" r:id="rId37"/>
    <p:sldId id="301" r:id="rId38"/>
    <p:sldId id="314" r:id="rId39"/>
    <p:sldId id="267" r:id="rId40"/>
    <p:sldId id="285" r:id="rId41"/>
    <p:sldId id="286" r:id="rId42"/>
    <p:sldId id="287" r:id="rId43"/>
    <p:sldId id="288" r:id="rId44"/>
    <p:sldId id="289" r:id="rId45"/>
    <p:sldId id="290" r:id="rId46"/>
    <p:sldId id="308" r:id="rId47"/>
    <p:sldId id="309" r:id="rId48"/>
    <p:sldId id="310" r:id="rId49"/>
    <p:sldId id="274" r:id="rId50"/>
    <p:sldId id="275" r:id="rId51"/>
    <p:sldId id="276" r:id="rId52"/>
    <p:sldId id="277" r:id="rId53"/>
    <p:sldId id="291" r:id="rId54"/>
    <p:sldId id="292" r:id="rId55"/>
    <p:sldId id="293" r:id="rId56"/>
    <p:sldId id="294" r:id="rId57"/>
    <p:sldId id="295" r:id="rId5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A08CA-921A-4BAE-86A2-8FB8617D82F5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61ED3-B9BC-45B9-BFE3-640437F6431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9563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FF10B14-1469-4999-BF54-C8D612920A84}" type="datetimeFigureOut">
              <a:rPr lang="hu-HU" smtClean="0"/>
              <a:t>2016.05.06.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EBE5846-8FE4-4E7E-921C-CE29C48E48C7}" type="slidenum">
              <a:rPr lang="hu-HU" smtClean="0"/>
              <a:t>‹#›</a:t>
            </a:fld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512168"/>
          </a:xfrm>
        </p:spPr>
        <p:txBody>
          <a:bodyPr/>
          <a:lstStyle/>
          <a:p>
            <a:pPr algn="ctr"/>
            <a: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Eger Vidék Kincsei Egyesület</a:t>
            </a:r>
            <a:b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2007-2013</a:t>
            </a:r>
            <a:endParaRPr lang="hu-H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3816423" cy="133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69160"/>
            <a:ext cx="648072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224136"/>
          </a:xfrm>
        </p:spPr>
        <p:txBody>
          <a:bodyPr>
            <a:normAutofit fontScale="90000"/>
          </a:bodyPr>
          <a:lstStyle/>
          <a:p>
            <a: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Falumegújítás és fejlesztés 2012 </a:t>
            </a:r>
            <a:r>
              <a:rPr lang="hu-H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Játszótér Ostoroson</a:t>
            </a:r>
            <a:endParaRPr lang="hu-HU" sz="3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hely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r="5467"/>
          <a:stretch>
            <a:fillRect/>
          </a:stretch>
        </p:blipFill>
        <p:spPr>
          <a:xfrm>
            <a:off x="995465" y="1818529"/>
            <a:ext cx="7128792" cy="46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0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0" y="1124744"/>
            <a:ext cx="872233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98648" y="26064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Ravatalozó felújítása Novajon- temető infrastrukturális fejlesztése</a:t>
            </a:r>
            <a:endParaRPr lang="hu-H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5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1" y="191671"/>
            <a:ext cx="8768267" cy="623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297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7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2996"/>
            <a:ext cx="8705443" cy="6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2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Közösségi tér Andornaktályán</a:t>
            </a:r>
            <a:endParaRPr lang="hu-HU" sz="2800" dirty="0"/>
          </a:p>
        </p:txBody>
      </p:sp>
      <p:pic>
        <p:nvPicPr>
          <p:cNvPr id="3" name="Kép hely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2348880"/>
            <a:ext cx="6912768" cy="42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Művelődési  ház felújítása Verpeléten</a:t>
            </a:r>
            <a:endParaRPr lang="hu-HU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63" y="1844824"/>
            <a:ext cx="7381839" cy="491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57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Vidéki örökség megőrzése </a:t>
            </a:r>
            <a:r>
              <a:rPr lang="hu-H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Templomfelújítás Nagytályán</a:t>
            </a:r>
            <a:endParaRPr lang="hu-HU" sz="3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23"/>
            <a:ext cx="7200800" cy="477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5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61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… </a:t>
            </a:r>
            <a:r>
              <a:rPr lang="hu-HU" sz="2800" dirty="0" smtClean="0"/>
              <a:t>Makláron</a:t>
            </a:r>
            <a:endParaRPr lang="hu-H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07633"/>
            <a:ext cx="7272808" cy="521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23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2088231"/>
          </a:xfrm>
        </p:spPr>
        <p:txBody>
          <a:bodyPr>
            <a:normAutofit/>
          </a:bodyPr>
          <a:lstStyle/>
          <a:p>
            <a:r>
              <a:rPr lang="hu-HU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Mikrovállalkozások</a:t>
            </a:r>
            <a:r>
              <a:rPr lang="hu-H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fejlesztése </a:t>
            </a:r>
            <a:r>
              <a:rPr lang="hu-H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Adminisztrációs és </a:t>
            </a:r>
            <a:r>
              <a:rPr lang="hu-H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hőközpont</a:t>
            </a: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kialakítása</a:t>
            </a:r>
            <a:b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Noszvaj</a:t>
            </a:r>
            <a:endParaRPr lang="hu-H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2708920"/>
            <a:ext cx="7848872" cy="2929880"/>
          </a:xfrm>
        </p:spPr>
        <p:txBody>
          <a:bodyPr>
            <a:noAutofit/>
          </a:bodyPr>
          <a:lstStyle/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Kft. </a:t>
            </a:r>
            <a:r>
              <a:rPr lang="hu-H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34.349.269 Ft </a:t>
            </a:r>
            <a:r>
              <a:rPr lang="hu-H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vissza nem térítendő támogatást nyert az Európai Mezőgazdasági és Vidékfejlesztési Alapból </a:t>
            </a:r>
            <a:r>
              <a:rPr lang="hu-H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mikrovállalkozások</a:t>
            </a:r>
            <a:r>
              <a:rPr lang="hu-H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létrehozása és fejlesztése célterületen az adminisztrációs és </a:t>
            </a:r>
            <a:r>
              <a:rPr lang="hu-H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hőközpont</a:t>
            </a:r>
            <a:r>
              <a:rPr lang="hu-H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létrehozására.</a:t>
            </a:r>
          </a:p>
          <a:p>
            <a:pPr algn="just"/>
            <a:endParaRPr lang="hu-H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fejlesztés során az </a:t>
            </a:r>
            <a:r>
              <a:rPr lang="hu-H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épületkivitelezés</a:t>
            </a:r>
            <a:r>
              <a:rPr lang="hu-H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adminisztrációs tevékenységének korszerűsítésére került sor, valamint fűtő és </a:t>
            </a:r>
            <a:r>
              <a:rPr lang="hu-H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melegvíz­előállító</a:t>
            </a:r>
            <a:r>
              <a:rPr lang="hu-H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központot hoztunk létre, ahol megújuló energiával, egyrészt biomassza másrészt napenergia felhasználásával állítjuk elő a szomszédos épület üzemeltetéséhez szükséges hőt és </a:t>
            </a:r>
            <a:r>
              <a:rPr lang="hu-H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melegvizet</a:t>
            </a:r>
            <a:r>
              <a:rPr lang="hu-H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5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7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Nemzeti Emlékpark felújítása Egerszóláton</a:t>
            </a:r>
            <a:endParaRPr lang="hu-H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3" y="2012844"/>
            <a:ext cx="6876763" cy="458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1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28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5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Barlanglakások Egerszalókon</a:t>
            </a:r>
            <a:endParaRPr lang="hu-H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25899"/>
            <a:ext cx="6840760" cy="42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76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990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9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" y="11669"/>
            <a:ext cx="4581759" cy="347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65" y="11670"/>
            <a:ext cx="4545835" cy="347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" y="3493327"/>
            <a:ext cx="4581759" cy="336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64" y="3508856"/>
            <a:ext cx="4545835" cy="334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6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224136"/>
          </a:xfrm>
        </p:spPr>
        <p:txBody>
          <a:bodyPr>
            <a:normAutofit fontScale="90000"/>
          </a:bodyPr>
          <a:lstStyle/>
          <a:p>
            <a: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Helyi Vidékfejlesztési stratégiák megvalósítása LEADER </a:t>
            </a:r>
            <a:endParaRPr lang="hu-H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140969"/>
            <a:ext cx="6400800" cy="1368152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Közösségi fejlesztések</a:t>
            </a:r>
            <a:endParaRPr lang="hu-H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7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Információs/tájékoztató táblarendszer kialakítása 13 településen</a:t>
            </a:r>
            <a:endParaRPr lang="hu-H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9281"/>
            <a:ext cx="3225204" cy="430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72123"/>
            <a:ext cx="5186547" cy="388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6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5" y="2132856"/>
            <a:ext cx="5377678" cy="417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63" y="2132856"/>
            <a:ext cx="3218667" cy="429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51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Települési hangos hírmondó rendszer kialakítása</a:t>
            </a:r>
            <a:endParaRPr lang="hu-H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571574"/>
            <a:ext cx="7056784" cy="407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0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05" y="2492895"/>
            <a:ext cx="2725582" cy="402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617" y="4456089"/>
            <a:ext cx="2910037" cy="20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87" y="424117"/>
            <a:ext cx="273630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83" y="2390161"/>
            <a:ext cx="2736304" cy="196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 descr="http://www.medicinliget.hu/images/phocagallery/Otthon/thumbs/phoca_thumb_l_Udvartorony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0" y="2390161"/>
            <a:ext cx="3055168" cy="41318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23528" y="980728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Idősek otthona – </a:t>
            </a:r>
            <a:r>
              <a:rPr lang="hu-HU" sz="2400" b="1" dirty="0" err="1" smtClean="0"/>
              <a:t>hőközpont</a:t>
            </a:r>
            <a:r>
              <a:rPr lang="hu-HU" sz="2400" b="1" dirty="0" smtClean="0"/>
              <a:t>, iroda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92935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844"/>
            <a:ext cx="8784976" cy="647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83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3513" cy="629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Térfigyelő kamerarendszer 14 településen</a:t>
            </a:r>
            <a:endParaRPr lang="hu-HU" sz="2800" dirty="0"/>
          </a:p>
        </p:txBody>
      </p:sp>
      <p:pic>
        <p:nvPicPr>
          <p:cNvPr id="3" name="Kép hely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2023120"/>
            <a:ext cx="6984775" cy="483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Hagyományőrző rendezvény megvalósítása Andornaktályán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45184"/>
            <a:ext cx="6466517" cy="449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7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22768" cy="654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13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22767" cy="643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5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8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03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44" y="188640"/>
            <a:ext cx="8746544" cy="649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07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Noszvaji szilvanap</a:t>
            </a:r>
            <a:endParaRPr lang="hu-H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53798"/>
            <a:ext cx="7632848" cy="529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6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Gazdaságfejlesztés</a:t>
            </a:r>
            <a:b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Eszközbeszerzés</a:t>
            </a:r>
            <a:endParaRPr lang="hu-HU" sz="3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gri Boys á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988840"/>
            <a:ext cx="768469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208823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46" y="980728"/>
            <a:ext cx="279690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8880"/>
            <a:ext cx="266582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49080"/>
            <a:ext cx="324036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9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Pipe</a:t>
            </a: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Market Kft.</a:t>
            </a:r>
            <a:b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Eszközbeszerzés</a:t>
            </a:r>
            <a:endParaRPr lang="hu-H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01\Desktop\Projektek\pipe market\20150210_083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688069" cy="351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01\Desktop\Projektek\pipe market\20150210_084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4048" y="3356992"/>
            <a:ext cx="3967989" cy="297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4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Helli és Fia Kft.</a:t>
            </a:r>
            <a:b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Környezettudatos energiafelhasználás</a:t>
            </a:r>
            <a:endParaRPr lang="hu-H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01\Desktop\Projektek\Helli\101_6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43"/>
            <a:ext cx="6696744" cy="446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4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01\Desktop\Projektek\Helli\101_6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83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42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01\Desktop\Projektek\Helli\101_6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6" y="188640"/>
            <a:ext cx="904428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Farkas Pincészet Kft.</a:t>
            </a:r>
            <a:b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„Verpeléti Borvíz” előállítása</a:t>
            </a:r>
            <a:endParaRPr lang="hu-H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01\Desktop\Projektek\Verpeléti borvíz\DSC_3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80928"/>
            <a:ext cx="4752528" cy="36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2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01\Desktop\Projektek\Verpeléti borvíz\DSC_3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2575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/>
              <a:t>Alapismeretek oktatása hátrányos helyzetű emberek részére bemutató kertek kialakításával</a:t>
            </a:r>
            <a:r>
              <a:rPr lang="hu-HU" sz="2800" dirty="0" smtClean="0"/>
              <a:t>. - Kerecsend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pic>
        <p:nvPicPr>
          <p:cNvPr id="3" name="Kép hely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2420888"/>
            <a:ext cx="705678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hely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00" y="197259"/>
            <a:ext cx="8880988" cy="64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hely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6632"/>
            <a:ext cx="8832981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9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Turisztikai attrakciók fejlesztése 2013</a:t>
            </a:r>
            <a:br>
              <a:rPr lang="hu-HU" dirty="0" smtClean="0"/>
            </a:br>
            <a:r>
              <a:rPr lang="hu-HU" dirty="0" smtClean="0"/>
              <a:t>Levendula Vendégház- Demjén</a:t>
            </a: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691276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05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Felpörögve Kft. </a:t>
            </a:r>
            <a:b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Stúdióeszközök beszerzése</a:t>
            </a:r>
            <a:endParaRPr lang="hu-H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01\Desktop\Projektek\Felpörögve\DSC_0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9596"/>
            <a:ext cx="8712968" cy="455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9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9" y="179058"/>
            <a:ext cx="880786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13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603"/>
            <a:ext cx="8915600" cy="667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8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0618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0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Sinkó Oszkárné- Egerszalók</a:t>
            </a:r>
            <a:endParaRPr lang="hu-H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53543"/>
            <a:ext cx="6480720" cy="486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0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01\Desktop\Projektek\Kék lagúna\DSCF9288p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168352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01\Desktop\Projektek\Kék lagúna\DSCF92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93836"/>
            <a:ext cx="4104456" cy="43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3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Gerendás Vendégház-Egerszalók</a:t>
            </a:r>
            <a:endParaRPr lang="hu-H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Users\01\Desktop\Projektek\Gerendás\DSC01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727280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01\Desktop\Projektek\Gerendás\DSC0155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69358" cy="635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9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01\Desktop\Projektek\Gerendás\DSC01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4" y="188640"/>
            <a:ext cx="8863953" cy="6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6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656"/>
            <a:ext cx="8846293" cy="640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8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1\Desktop\Projektek\Felpörögve\DSC_0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3" y="1745050"/>
            <a:ext cx="4410745" cy="32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01\Desktop\Projektek\Felpörögve\DSC_0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104327" cy="46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Verpszer Kft.</a:t>
            </a:r>
            <a:b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Karosszéria-javító műhely</a:t>
            </a:r>
            <a:endParaRPr lang="hu-H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01\Desktop\Projektek\Verpszer\20150209_124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66530"/>
            <a:ext cx="7920880" cy="524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5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01\Desktop\Projektek\Verpszer\20150209_124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5" y="116632"/>
            <a:ext cx="877452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4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ullám">
  <a:themeElements>
    <a:clrScheme name="Hullá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Hullá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ullá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579</TotalTime>
  <Words>179</Words>
  <Application>Microsoft Office PowerPoint</Application>
  <PresentationFormat>Diavetítés a képernyőre (4:3 oldalarány)</PresentationFormat>
  <Paragraphs>31</Paragraphs>
  <Slides>57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57</vt:i4>
      </vt:variant>
    </vt:vector>
  </HeadingPairs>
  <TitlesOfParts>
    <vt:vector size="58" baseType="lpstr">
      <vt:lpstr>Hullám</vt:lpstr>
      <vt:lpstr>Eger Vidék Kincsei Egyesület 2007-2013</vt:lpstr>
      <vt:lpstr>Mikrovállalkozások fejlesztése  Adminisztrációs és hőközpont kialakítása Noszvaj</vt:lpstr>
      <vt:lpstr>PowerPoint bemutató</vt:lpstr>
      <vt:lpstr>PowerPoint bemutató</vt:lpstr>
      <vt:lpstr>Felpörögve Kft.  Stúdióeszközök beszerzése</vt:lpstr>
      <vt:lpstr>PowerPoint bemutató</vt:lpstr>
      <vt:lpstr>PowerPoint bemutató</vt:lpstr>
      <vt:lpstr>Verpszer Kft. Karosszéria-javító műhely</vt:lpstr>
      <vt:lpstr>PowerPoint bemutató</vt:lpstr>
      <vt:lpstr>Falumegújítás és fejlesztés 2012 Játszótér Ostoroson</vt:lpstr>
      <vt:lpstr>PowerPoint bemutató</vt:lpstr>
      <vt:lpstr>PowerPoint bemutató</vt:lpstr>
      <vt:lpstr>PowerPoint bemutató</vt:lpstr>
      <vt:lpstr>PowerPoint bemutató</vt:lpstr>
      <vt:lpstr>Közösségi tér Andornaktályán</vt:lpstr>
      <vt:lpstr>Művelődési  ház felújítása Verpeléten</vt:lpstr>
      <vt:lpstr>Vidéki örökség megőrzése Templomfelújítás Nagytályán</vt:lpstr>
      <vt:lpstr>PowerPoint bemutató</vt:lpstr>
      <vt:lpstr>… Makláron</vt:lpstr>
      <vt:lpstr>PowerPoint bemutató</vt:lpstr>
      <vt:lpstr>Nemzeti Emlékpark felújítása Egerszóláton</vt:lpstr>
      <vt:lpstr>PowerPoint bemutató</vt:lpstr>
      <vt:lpstr>Barlanglakások Egerszalókon</vt:lpstr>
      <vt:lpstr>PowerPoint bemutató</vt:lpstr>
      <vt:lpstr>PowerPoint bemutató</vt:lpstr>
      <vt:lpstr>Helyi Vidékfejlesztési stratégiák megvalósítása LEADER </vt:lpstr>
      <vt:lpstr>Információs/tájékoztató táblarendszer kialakítása 13 településen</vt:lpstr>
      <vt:lpstr>PowerPoint bemutató</vt:lpstr>
      <vt:lpstr>Települési hangos hírmondó rendszer kialakítása</vt:lpstr>
      <vt:lpstr>PowerPoint bemutató</vt:lpstr>
      <vt:lpstr>PowerPoint bemutató</vt:lpstr>
      <vt:lpstr>Térfigyelő kamerarendszer 14 településen</vt:lpstr>
      <vt:lpstr>Hagyományőrző rendezvény megvalósítása Andornaktályán</vt:lpstr>
      <vt:lpstr>PowerPoint bemutató</vt:lpstr>
      <vt:lpstr>PowerPoint bemutató</vt:lpstr>
      <vt:lpstr>PowerPoint bemutató</vt:lpstr>
      <vt:lpstr>PowerPoint bemutató</vt:lpstr>
      <vt:lpstr>Noszvaji szilvanap</vt:lpstr>
      <vt:lpstr>Gazdaságfejlesztés Eszközbeszerzés</vt:lpstr>
      <vt:lpstr>Pipe Market Kft. Eszközbeszerzés</vt:lpstr>
      <vt:lpstr>Helli és Fia Kft. Környezettudatos energiafelhasználás</vt:lpstr>
      <vt:lpstr>PowerPoint bemutató</vt:lpstr>
      <vt:lpstr>PowerPoint bemutató</vt:lpstr>
      <vt:lpstr>Farkas Pincészet Kft. „Verpeléti Borvíz” előállítása</vt:lpstr>
      <vt:lpstr>PowerPoint bemutató</vt:lpstr>
      <vt:lpstr>Alapismeretek oktatása hátrányos helyzetű emberek részére bemutató kertek kialakításával. - Kerecsend </vt:lpstr>
      <vt:lpstr>PowerPoint bemutató</vt:lpstr>
      <vt:lpstr>PowerPoint bemutató</vt:lpstr>
      <vt:lpstr>Turisztikai attrakciók fejlesztése 2013 Levendula Vendégház- Demjén</vt:lpstr>
      <vt:lpstr>PowerPoint bemutató</vt:lpstr>
      <vt:lpstr>PowerPoint bemutató</vt:lpstr>
      <vt:lpstr>PowerPoint bemutató</vt:lpstr>
      <vt:lpstr>Sinkó Oszkárné- Egerszalók</vt:lpstr>
      <vt:lpstr>PowerPoint bemutató</vt:lpstr>
      <vt:lpstr>Gerendás Vendégház-Egerszalók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Eger Vidék Kincsei Egyesület</dc:title>
  <dc:creator>01</dc:creator>
  <cp:lastModifiedBy>Janka</cp:lastModifiedBy>
  <cp:revision>47</cp:revision>
  <dcterms:created xsi:type="dcterms:W3CDTF">2015-02-10T07:05:37Z</dcterms:created>
  <dcterms:modified xsi:type="dcterms:W3CDTF">2016-05-06T07:19:44Z</dcterms:modified>
</cp:coreProperties>
</file>